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2"/>
  </p:notesMasterIdLst>
  <p:sldIdLst>
    <p:sldId id="271" r:id="rId2"/>
    <p:sldId id="290" r:id="rId3"/>
    <p:sldId id="291" r:id="rId4"/>
    <p:sldId id="292" r:id="rId5"/>
    <p:sldId id="293" r:id="rId6"/>
    <p:sldId id="294" r:id="rId7"/>
    <p:sldId id="295" r:id="rId8"/>
    <p:sldId id="296" r:id="rId9"/>
    <p:sldId id="297" r:id="rId10"/>
    <p:sldId id="298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460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32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Games with Uncertainty (</a:t>
            </a:r>
            <a:r>
              <a:rPr lang="en-US" sz="6000" dirty="0" err="1"/>
              <a:t>pt</a:t>
            </a:r>
            <a:r>
              <a:rPr lang="en-US" sz="6000" dirty="0"/>
              <a:t> 3)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DC40E5F-4492-9342-8B8C-B6CECF660A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97"/>
    </mc:Choice>
    <mc:Fallback>
      <p:transition spd="slow" advTm="11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FD132-B569-6C4A-B598-A99F64CB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Nash Equilibrium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985C1A-8C7F-B04F-AD9A-AF609B4EA8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94698"/>
            <a:ext cx="9144000" cy="506330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6A66B5A-64CA-E241-A912-B2166FBB15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864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000"/>
    </mc:Choice>
    <mc:Fallback>
      <p:transition spd="slow" advTm="12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B516F-0B5D-7942-8069-6CDD35CE1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Player ”Types”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F6E720-F7B1-524F-BF3C-AE553C41D0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695520"/>
            <a:ext cx="9144000" cy="516248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7E848AD-A023-4046-ADA5-6E9C95B605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288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959"/>
    </mc:Choice>
    <mc:Fallback>
      <p:transition spd="slow" advTm="174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967FF-6BB4-EB44-9EF3-1CC0B9BBF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AC3E85D-ABE5-314C-889E-7A00757716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42" y="1831908"/>
            <a:ext cx="7451834" cy="464935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37B21B4-D881-324E-BBEA-997FCEDE30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091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702"/>
    </mc:Choice>
    <mc:Fallback>
      <p:transition spd="slow" advTm="1137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232C8-44E8-9A48-BE4A-045E366E5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6E63EC-A87E-A84E-BA52-B04641FEDD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62856"/>
            <a:ext cx="9144000" cy="4413941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584D5B7-8896-3E44-A3CC-6027B24826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585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123"/>
    </mc:Choice>
    <mc:Fallback>
      <p:transition spd="slow" advTm="1031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98AF9-2956-1A43-A411-B90A47A79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Utility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E5F9FA-6898-E944-BF93-578933B1D8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180683"/>
            <a:ext cx="9144000" cy="377889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51A53BC-CD39-3B48-9E15-9B80BE872E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592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334"/>
    </mc:Choice>
    <mc:Fallback>
      <p:transition spd="slow" advTm="88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FBD9E-0073-4A45-A320-0C3F84188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Ex-interim Expected Utility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67E60F-2D8E-A142-A7EE-2CDAE9CBB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578" y="1663625"/>
            <a:ext cx="7704083" cy="478184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008C124-8CFD-364A-8032-14DA02A2A2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19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651"/>
    </mc:Choice>
    <mc:Fallback>
      <p:transition spd="slow" advTm="78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DDC3F-CA9D-4045-BF36-A34FB28AF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Ex-ante Expected Utility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AA94F2-5014-F645-8001-89D14D6BB7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716" y="1762401"/>
            <a:ext cx="8376745" cy="4710587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6DB9A69-AA8F-6B4D-AAC3-9B59060E3B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78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21"/>
    </mc:Choice>
    <mc:Fallback>
      <p:transition spd="slow" advTm="355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F96A7-00AA-4145-83CD-1FDD58F67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Ex-post Expected Utility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470783-1BA4-E044-9A0C-8EF71D71C7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579" y="1855203"/>
            <a:ext cx="7966841" cy="428527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41C87C9-DE2D-F040-8BD6-F2161C7B5E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093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34"/>
    </mc:Choice>
    <mc:Fallback>
      <p:transition spd="slow" advTm="348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40934-6A58-B34B-9E5D-E14D7F8C9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Best Response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DD75A1-3FE2-A04F-A775-2522F9FF54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160" y="1538688"/>
            <a:ext cx="8061434" cy="528998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59E2CBD-9A5F-F248-A4AF-5D8A71CB3E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3227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112"/>
    </mc:Choice>
    <mc:Fallback>
      <p:transition spd="slow" advTm="85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13280</TotalTime>
  <Words>30</Words>
  <Application>Microsoft Macintosh PowerPoint</Application>
  <PresentationFormat>On-screen Show (4:3)</PresentationFormat>
  <Paragraphs>11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Games with Uncertainty (pt 3)</vt:lpstr>
      <vt:lpstr>Player ”Types”</vt:lpstr>
      <vt:lpstr>Example</vt:lpstr>
      <vt:lpstr>Strategies</vt:lpstr>
      <vt:lpstr>Expected Utility</vt:lpstr>
      <vt:lpstr>Ex-interim Expected Utility</vt:lpstr>
      <vt:lpstr>Ex-ante Expected Utility</vt:lpstr>
      <vt:lpstr>Ex-post Expected Utility</vt:lpstr>
      <vt:lpstr>Best Response</vt:lpstr>
      <vt:lpstr>Nash Equilibrium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59</cp:revision>
  <dcterms:created xsi:type="dcterms:W3CDTF">2012-04-16T18:51:36Z</dcterms:created>
  <dcterms:modified xsi:type="dcterms:W3CDTF">2020-11-20T08:05:31Z</dcterms:modified>
</cp:coreProperties>
</file>

<file path=docProps/thumbnail.jpeg>
</file>